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7315200" cy="96012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599F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5" autoAdjust="0"/>
    <p:restoredTop sz="94683" autoAdjust="0"/>
  </p:normalViewPr>
  <p:slideViewPr>
    <p:cSldViewPr showGuides="1">
      <p:cViewPr varScale="1">
        <p:scale>
          <a:sx n="84" d="100"/>
          <a:sy n="84" d="100"/>
        </p:scale>
        <p:origin x="-1158" y="-78"/>
      </p:cViewPr>
      <p:guideLst>
        <p:guide orient="horz" pos="4319"/>
        <p:guide pos="546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B6A399BA-F484-412F-9D81-71619F17AB85}" type="datetimeFigureOut">
              <a:rPr lang="de-DE"/>
              <a:pPr>
                <a:defRPr/>
              </a:pPr>
              <a:t>03.09.2020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de-DE" noProof="0" smtClean="0"/>
              <a:t>Textmasterformat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0F484E94-BC4A-4681-8D68-55A99C64734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02189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DE" altLang="de-DE" smtClean="0"/>
          </a:p>
        </p:txBody>
      </p:sp>
      <p:sp>
        <p:nvSpPr>
          <p:cNvPr id="1434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85372" indent="-302066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208265" indent="-241653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91571" indent="-241653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174878" indent="-241653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658184" indent="-24165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3141490" indent="-24165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624796" indent="-24165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4108102" indent="-24165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98CE36F-C34B-43CC-9CDE-707458F82268}" type="slidenum">
              <a:rPr lang="de-DE" altLang="de-DE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de-DE" alt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1D599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990582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1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AF543D48-3487-4AE6-919C-9D7E0635C32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0410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1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085ADA9A-2252-4DF8-BA79-944007239E4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102242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0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D3EBA7D9-E75F-4398-BCA0-B1C5360653D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86072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1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DF7F3C75-D820-49EC-A045-5342C0C6F06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24791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6"/>
          <p:cNvSpPr>
            <a:spLocks noGrp="1"/>
          </p:cNvSpPr>
          <p:nvPr>
            <p:ph type="sldNum" sz="quarter" idx="11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298528FE-44E9-4BEC-BD94-5B70DDB5C38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372553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Foliennummernplatzhalter 8"/>
          <p:cNvSpPr>
            <a:spLocks noGrp="1"/>
          </p:cNvSpPr>
          <p:nvPr>
            <p:ph type="sldNum" sz="quarter" idx="11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A2C61EE4-F56E-48EA-8B13-2AAB6D16609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00041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4"/>
          <p:cNvSpPr>
            <a:spLocks noGrp="1"/>
          </p:cNvSpPr>
          <p:nvPr>
            <p:ph type="sldNum" sz="quarter" idx="11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63EE4E1B-CA68-49D7-AFAE-184115C0631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95882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Foliennummernplatzhalter 3"/>
          <p:cNvSpPr>
            <a:spLocks noGrp="1"/>
          </p:cNvSpPr>
          <p:nvPr>
            <p:ph type="sldNum" sz="quarter" idx="11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12A659AF-5019-4DEC-9B38-1FC788C6C37B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3903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6"/>
          <p:cNvSpPr>
            <a:spLocks noGrp="1"/>
          </p:cNvSpPr>
          <p:nvPr>
            <p:ph type="sldNum" sz="quarter" idx="11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7999283D-F6E9-425A-A7EF-2C009A22149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35670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6"/>
          <p:cNvSpPr>
            <a:spLocks noGrp="1"/>
          </p:cNvSpPr>
          <p:nvPr>
            <p:ph type="sldNum" sz="quarter" idx="11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53E45816-84BE-4F2E-BF77-DB79C44FECA4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184248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2555875" y="115888"/>
            <a:ext cx="6130925" cy="490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Titelmasterformat durch Klicken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412875"/>
            <a:ext cx="8229600" cy="471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Textmasterformat bearbeiten</a:t>
            </a:r>
          </a:p>
          <a:p>
            <a:pPr lvl="1"/>
            <a:r>
              <a:rPr lang="de-DE" altLang="de-DE" smtClean="0"/>
              <a:t>Zweite Ebene</a:t>
            </a:r>
          </a:p>
          <a:p>
            <a:pPr lvl="2"/>
            <a:r>
              <a:rPr lang="de-DE" altLang="de-DE" smtClean="0"/>
              <a:t>Dritte Ebene</a:t>
            </a:r>
          </a:p>
          <a:p>
            <a:pPr lvl="3"/>
            <a:r>
              <a:rPr lang="de-DE" altLang="de-DE" smtClean="0"/>
              <a:t>Vierte Ebene</a:t>
            </a:r>
          </a:p>
          <a:p>
            <a:pPr lvl="4"/>
            <a:r>
              <a:rPr lang="de-DE" altLang="de-DE" smtClean="0"/>
              <a:t>Fünfte Ebene</a:t>
            </a:r>
          </a:p>
        </p:txBody>
      </p:sp>
      <p:pic>
        <p:nvPicPr>
          <p:cNvPr id="1028" name="Picture 6" descr="laserlab_logo_rgb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344738" cy="1125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9" name="Line 7"/>
          <p:cNvSpPr>
            <a:spLocks noChangeShapeType="1"/>
          </p:cNvSpPr>
          <p:nvPr userDrawn="1"/>
        </p:nvSpPr>
        <p:spPr bwMode="auto">
          <a:xfrm>
            <a:off x="2195513" y="690563"/>
            <a:ext cx="6946900" cy="0"/>
          </a:xfrm>
          <a:prstGeom prst="line">
            <a:avLst/>
          </a:prstGeom>
          <a:noFill/>
          <a:ln w="15875">
            <a:solidFill>
              <a:srgbClr val="1D599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030" name="Line 7"/>
          <p:cNvSpPr>
            <a:spLocks noChangeShapeType="1"/>
          </p:cNvSpPr>
          <p:nvPr userDrawn="1"/>
        </p:nvSpPr>
        <p:spPr bwMode="auto">
          <a:xfrm>
            <a:off x="0" y="6381750"/>
            <a:ext cx="9142413" cy="0"/>
          </a:xfrm>
          <a:prstGeom prst="line">
            <a:avLst/>
          </a:prstGeom>
          <a:noFill/>
          <a:ln w="15875">
            <a:solidFill>
              <a:srgbClr val="1D599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031" name="Textfeld 10"/>
          <p:cNvSpPr txBox="1">
            <a:spLocks noChangeArrowheads="1"/>
          </p:cNvSpPr>
          <p:nvPr userDrawn="1"/>
        </p:nvSpPr>
        <p:spPr bwMode="auto">
          <a:xfrm>
            <a:off x="323850" y="6430963"/>
            <a:ext cx="362426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pt-BR" altLang="de-DE" sz="1200" b="1">
                <a:solidFill>
                  <a:srgbClr val="1D599F"/>
                </a:solidFill>
                <a:latin typeface="Arial" charset="0"/>
              </a:rPr>
              <a:t>h t t p : // w w w. l a s e r l a b – e u r o p e . e u</a:t>
            </a:r>
          </a:p>
        </p:txBody>
      </p:sp>
      <p:pic>
        <p:nvPicPr>
          <p:cNvPr id="1032" name="Picture 20" descr="EC_logo_jaune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3595" y="6418263"/>
            <a:ext cx="581025" cy="39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9"/>
          <p:cNvSpPr txBox="1"/>
          <p:nvPr userDrawn="1"/>
        </p:nvSpPr>
        <p:spPr>
          <a:xfrm>
            <a:off x="5588276" y="6420680"/>
            <a:ext cx="254716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700" kern="1200" noProof="0" smtClean="0">
                <a:solidFill>
                  <a:srgbClr val="000066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This project has received funding from the </a:t>
            </a:r>
            <a:r>
              <a:rPr lang="en-GB" sz="700" i="1" kern="1200" noProof="0" smtClean="0">
                <a:solidFill>
                  <a:srgbClr val="000066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European Union’s Horizon 2020 research and innovation programme </a:t>
            </a:r>
            <a:r>
              <a:rPr lang="en-GB" sz="700" kern="1200" noProof="0" smtClean="0">
                <a:solidFill>
                  <a:srgbClr val="000066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under grant agreement no 871124</a:t>
            </a:r>
            <a:endParaRPr lang="en-GB" sz="700" kern="1200" noProof="0">
              <a:solidFill>
                <a:srgbClr val="000066"/>
              </a:solidFill>
              <a:effectLst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2000" b="1" kern="1200">
          <a:solidFill>
            <a:srgbClr val="000066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ctr" rtl="0" fontAlgn="base">
        <a:spcBef>
          <a:spcPct val="0"/>
        </a:spcBef>
        <a:spcAft>
          <a:spcPct val="0"/>
        </a:spcAft>
        <a:defRPr sz="2000" b="1">
          <a:solidFill>
            <a:srgbClr val="000066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2000" b="1">
          <a:solidFill>
            <a:srgbClr val="000066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2000" b="1">
          <a:solidFill>
            <a:srgbClr val="000066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2000" b="1">
          <a:solidFill>
            <a:srgbClr val="000066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000" b="1">
          <a:solidFill>
            <a:srgbClr val="000066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000" b="1">
          <a:solidFill>
            <a:srgbClr val="000066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000" b="1">
          <a:solidFill>
            <a:srgbClr val="000066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000" b="1">
          <a:solidFill>
            <a:srgbClr val="000066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rgbClr val="1D599F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kern="1200">
          <a:solidFill>
            <a:srgbClr val="1D599F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rgbClr val="1D599F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1400" kern="1200">
          <a:solidFill>
            <a:srgbClr val="1D599F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1400" kern="1200">
          <a:solidFill>
            <a:srgbClr val="1D599F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915" y="980729"/>
            <a:ext cx="3610541" cy="3168351"/>
          </a:xfrm>
          <a:prstGeom prst="rect">
            <a:avLst/>
          </a:prstGeom>
        </p:spPr>
      </p:pic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1203325" y="115888"/>
            <a:ext cx="6707188" cy="490537"/>
          </a:xfrm>
          <a:prstGeom prst="rect">
            <a:avLst/>
          </a:prstGeom>
          <a:noFill/>
          <a:ln/>
        </p:spPr>
        <p:txBody>
          <a:bodyPr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400" b="1" kern="1200">
                <a:solidFill>
                  <a:srgbClr val="000066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altLang="de-DE" smtClean="0">
                <a:solidFill>
                  <a:srgbClr val="1D599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	LASERLAB-EUROPE</a:t>
            </a:r>
            <a:endParaRPr lang="de-DE" altLang="de-DE" dirty="0">
              <a:solidFill>
                <a:srgbClr val="1D599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323850" y="1341438"/>
            <a:ext cx="4824413" cy="1662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26987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>
              <a:tabLst>
                <a:tab pos="26987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>
              <a:tabLst>
                <a:tab pos="26987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>
              <a:tabLst>
                <a:tab pos="26987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>
              <a:tabLst>
                <a:tab pos="26987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26987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26987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26987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26987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de-DE" sz="2000" b="1" dirty="0">
                <a:solidFill>
                  <a:srgbClr val="1D599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YOUR RESEARCH NEEDS LASERS ?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altLang="de-DE" sz="1600" b="1" dirty="0">
              <a:solidFill>
                <a:srgbClr val="1D599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de-DE" sz="2000" b="1" smtClean="0">
                <a:solidFill>
                  <a:srgbClr val="1D599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LASERLAB-EUROPE</a:t>
            </a:r>
            <a:r>
              <a:rPr lang="en-GB" altLang="de-DE" sz="1600" b="1" smtClean="0">
                <a:solidFill>
                  <a:srgbClr val="1D599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altLang="de-DE" sz="1600" b="1" dirty="0">
                <a:solidFill>
                  <a:srgbClr val="1D599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GB" altLang="de-DE" sz="1600" b="1" dirty="0">
                <a:solidFill>
                  <a:srgbClr val="1D599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GB" altLang="de-DE" sz="1600" b="1" dirty="0">
                <a:solidFill>
                  <a:srgbClr val="1D599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Integrated Initiative of </a:t>
            </a:r>
            <a:br>
              <a:rPr lang="en-GB" altLang="de-DE" sz="1600" b="1" dirty="0">
                <a:solidFill>
                  <a:srgbClr val="1D599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GB" altLang="de-DE" sz="1600" b="1" dirty="0">
                <a:solidFill>
                  <a:srgbClr val="1D599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European Laser Laboratories</a:t>
            </a:r>
            <a:r>
              <a:rPr lang="en-GB" altLang="de-DE" sz="1600" dirty="0">
                <a:solidFill>
                  <a:srgbClr val="1D599F"/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de-DE" sz="1400" dirty="0">
              <a:solidFill>
                <a:srgbClr val="1D599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323850" y="3059113"/>
            <a:ext cx="4535488" cy="302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82563" indent="-182563">
              <a:tabLst>
                <a:tab pos="182563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>
              <a:tabLst>
                <a:tab pos="182563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>
              <a:tabLst>
                <a:tab pos="182563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>
              <a:tabLst>
                <a:tab pos="182563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>
              <a:tabLst>
                <a:tab pos="182563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182563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182563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182563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182563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fontAlgn="auto">
              <a:spcBef>
                <a:spcPct val="30000"/>
              </a:spcBef>
              <a:spcAft>
                <a:spcPts val="0"/>
              </a:spcAft>
              <a:defRPr/>
            </a:pPr>
            <a:r>
              <a:rPr lang="en-US" altLang="de-DE" sz="1600" dirty="0">
                <a:solidFill>
                  <a:srgbClr val="1D599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LASERLAB </a:t>
            </a:r>
            <a:r>
              <a:rPr lang="en-US" altLang="de-DE" sz="1600" dirty="0" smtClean="0">
                <a:solidFill>
                  <a:srgbClr val="1D599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offers</a:t>
            </a:r>
            <a:r>
              <a:rPr lang="en-US" altLang="de-DE" sz="1600" dirty="0" smtClean="0">
                <a:solidFill>
                  <a:srgbClr val="1D599F"/>
                </a:solidFill>
              </a:rPr>
              <a:t> </a:t>
            </a:r>
            <a:endParaRPr lang="en-US" altLang="de-DE" sz="1600" dirty="0">
              <a:solidFill>
                <a:srgbClr val="1D599F"/>
              </a:solidFill>
            </a:endParaRPr>
          </a:p>
          <a:p>
            <a:pPr fontAlgn="auto">
              <a:spcBef>
                <a:spcPct val="30000"/>
              </a:spcBef>
              <a:spcAft>
                <a:spcPts val="0"/>
              </a:spcAft>
              <a:buFontTx/>
              <a:buChar char="•"/>
              <a:defRPr/>
            </a:pPr>
            <a:r>
              <a:rPr lang="en-US" altLang="de-DE" sz="1600" dirty="0">
                <a:solidFill>
                  <a:srgbClr val="1D599F"/>
                </a:solidFill>
              </a:rPr>
              <a:t>access to </a:t>
            </a:r>
            <a:r>
              <a:rPr lang="en-US" altLang="de-DE" sz="1600" dirty="0" smtClean="0">
                <a:solidFill>
                  <a:srgbClr val="1D599F"/>
                </a:solidFill>
              </a:rPr>
              <a:t>24 </a:t>
            </a:r>
            <a:r>
              <a:rPr lang="en-US" altLang="de-DE" sz="1600" dirty="0" smtClean="0">
                <a:solidFill>
                  <a:srgbClr val="1D599F"/>
                </a:solidFill>
              </a:rPr>
              <a:t>top-quality </a:t>
            </a:r>
            <a:r>
              <a:rPr lang="en-US" altLang="de-DE" sz="1600" dirty="0">
                <a:solidFill>
                  <a:srgbClr val="1D599F"/>
                </a:solidFill>
              </a:rPr>
              <a:t>laser research </a:t>
            </a:r>
            <a:r>
              <a:rPr lang="en-US" altLang="de-DE" sz="1600" dirty="0" smtClean="0">
                <a:solidFill>
                  <a:srgbClr val="1D599F"/>
                </a:solidFill>
              </a:rPr>
              <a:t>facilities </a:t>
            </a:r>
            <a:r>
              <a:rPr lang="en-US" altLang="de-DE" sz="1600" dirty="0">
                <a:solidFill>
                  <a:srgbClr val="1D599F"/>
                </a:solidFill>
              </a:rPr>
              <a:t>for scientists </a:t>
            </a:r>
            <a:r>
              <a:rPr lang="en-US" altLang="de-DE" sz="1600" dirty="0" smtClean="0">
                <a:solidFill>
                  <a:srgbClr val="1D599F"/>
                </a:solidFill>
              </a:rPr>
              <a:t/>
            </a:r>
            <a:br>
              <a:rPr lang="en-US" altLang="de-DE" sz="1600" dirty="0" smtClean="0">
                <a:solidFill>
                  <a:srgbClr val="1D599F"/>
                </a:solidFill>
              </a:rPr>
            </a:br>
            <a:r>
              <a:rPr lang="en-US" altLang="de-DE" sz="1600" dirty="0" smtClean="0">
                <a:solidFill>
                  <a:srgbClr val="1D599F"/>
                </a:solidFill>
              </a:rPr>
              <a:t>from all over the world</a:t>
            </a:r>
            <a:endParaRPr lang="en-US" altLang="de-DE" sz="1600" dirty="0">
              <a:solidFill>
                <a:srgbClr val="1D599F"/>
              </a:solidFill>
            </a:endParaRPr>
          </a:p>
          <a:p>
            <a:pPr fontAlgn="auto">
              <a:spcBef>
                <a:spcPct val="30000"/>
              </a:spcBef>
              <a:spcAft>
                <a:spcPts val="0"/>
              </a:spcAft>
              <a:buFontTx/>
              <a:buChar char="•"/>
              <a:defRPr/>
            </a:pPr>
            <a:r>
              <a:rPr lang="en-US" altLang="de-DE" sz="1600" dirty="0">
                <a:solidFill>
                  <a:srgbClr val="1D599F"/>
                </a:solidFill>
              </a:rPr>
              <a:t>training and </a:t>
            </a:r>
            <a:r>
              <a:rPr lang="en-US" altLang="de-DE" sz="1600" dirty="0" smtClean="0">
                <a:solidFill>
                  <a:srgbClr val="1D599F"/>
                </a:solidFill>
              </a:rPr>
              <a:t>education </a:t>
            </a:r>
            <a:br>
              <a:rPr lang="en-US" altLang="de-DE" sz="1600" dirty="0" smtClean="0">
                <a:solidFill>
                  <a:srgbClr val="1D599F"/>
                </a:solidFill>
              </a:rPr>
            </a:br>
            <a:r>
              <a:rPr lang="en-US" altLang="de-DE" sz="1600" dirty="0" smtClean="0">
                <a:solidFill>
                  <a:srgbClr val="1D599F"/>
                </a:solidFill>
              </a:rPr>
              <a:t>opportunities </a:t>
            </a:r>
            <a:r>
              <a:rPr lang="en-US" altLang="de-DE" sz="1600" dirty="0">
                <a:solidFill>
                  <a:srgbClr val="1D599F"/>
                </a:solidFill>
              </a:rPr>
              <a:t>for young </a:t>
            </a:r>
            <a:r>
              <a:rPr lang="en-US" altLang="de-DE" sz="1600" dirty="0" smtClean="0">
                <a:solidFill>
                  <a:srgbClr val="1D599F"/>
                </a:solidFill>
              </a:rPr>
              <a:t/>
            </a:r>
            <a:br>
              <a:rPr lang="en-US" altLang="de-DE" sz="1600" dirty="0" smtClean="0">
                <a:solidFill>
                  <a:srgbClr val="1D599F"/>
                </a:solidFill>
              </a:rPr>
            </a:br>
            <a:r>
              <a:rPr lang="en-US" altLang="de-DE" sz="1600" dirty="0" smtClean="0">
                <a:solidFill>
                  <a:srgbClr val="1D599F"/>
                </a:solidFill>
              </a:rPr>
              <a:t>researchers</a:t>
            </a:r>
          </a:p>
          <a:p>
            <a:pPr fontAlgn="auto">
              <a:spcBef>
                <a:spcPct val="30000"/>
              </a:spcBef>
              <a:spcAft>
                <a:spcPts val="0"/>
              </a:spcAft>
              <a:buFontTx/>
              <a:buChar char="•"/>
              <a:defRPr/>
            </a:pPr>
            <a:r>
              <a:rPr lang="en-US" altLang="de-DE" sz="1600" dirty="0" smtClean="0">
                <a:solidFill>
                  <a:srgbClr val="1D599F"/>
                </a:solidFill>
              </a:rPr>
              <a:t>joint </a:t>
            </a:r>
            <a:r>
              <a:rPr lang="en-US" altLang="de-DE" sz="1600" dirty="0">
                <a:solidFill>
                  <a:srgbClr val="1D599F"/>
                </a:solidFill>
              </a:rPr>
              <a:t>research </a:t>
            </a:r>
            <a:r>
              <a:rPr lang="en-US" altLang="de-DE" sz="1600" dirty="0" smtClean="0">
                <a:solidFill>
                  <a:srgbClr val="1D599F"/>
                </a:solidFill>
              </a:rPr>
              <a:t>on </a:t>
            </a:r>
            <a:r>
              <a:rPr lang="en-US" altLang="de-DE" sz="1600" dirty="0">
                <a:solidFill>
                  <a:srgbClr val="1D599F"/>
                </a:solidFill>
              </a:rPr>
              <a:t>new </a:t>
            </a:r>
            <a:r>
              <a:rPr lang="en-US" altLang="de-DE" sz="1600" dirty="0" smtClean="0">
                <a:solidFill>
                  <a:srgbClr val="1D599F"/>
                </a:solidFill>
              </a:rPr>
              <a:t/>
            </a:r>
            <a:br>
              <a:rPr lang="en-US" altLang="de-DE" sz="1600" dirty="0" smtClean="0">
                <a:solidFill>
                  <a:srgbClr val="1D599F"/>
                </a:solidFill>
              </a:rPr>
            </a:br>
            <a:r>
              <a:rPr lang="en-US" altLang="de-DE" sz="1600" dirty="0" smtClean="0">
                <a:solidFill>
                  <a:srgbClr val="1D599F"/>
                </a:solidFill>
              </a:rPr>
              <a:t>developments and </a:t>
            </a:r>
            <a:br>
              <a:rPr lang="en-US" altLang="de-DE" sz="1600" dirty="0" smtClean="0">
                <a:solidFill>
                  <a:srgbClr val="1D599F"/>
                </a:solidFill>
              </a:rPr>
            </a:br>
            <a:r>
              <a:rPr lang="en-US" altLang="de-DE" sz="1600" dirty="0" smtClean="0">
                <a:solidFill>
                  <a:srgbClr val="1D599F"/>
                </a:solidFill>
              </a:rPr>
              <a:t>applications in a broad </a:t>
            </a:r>
            <a:br>
              <a:rPr lang="en-US" altLang="de-DE" sz="1600" dirty="0" smtClean="0">
                <a:solidFill>
                  <a:srgbClr val="1D599F"/>
                </a:solidFill>
              </a:rPr>
            </a:br>
            <a:r>
              <a:rPr lang="en-US" altLang="de-DE" sz="1600" dirty="0" smtClean="0">
                <a:solidFill>
                  <a:srgbClr val="1D599F"/>
                </a:solidFill>
              </a:rPr>
              <a:t>range </a:t>
            </a:r>
            <a:r>
              <a:rPr lang="en-US" altLang="de-DE" sz="1600" dirty="0">
                <a:solidFill>
                  <a:srgbClr val="1D599F"/>
                </a:solidFill>
              </a:rPr>
              <a:t>of </a:t>
            </a:r>
            <a:r>
              <a:rPr lang="en-US" altLang="de-DE" sz="1600" dirty="0" smtClean="0">
                <a:solidFill>
                  <a:srgbClr val="1D599F"/>
                </a:solidFill>
              </a:rPr>
              <a:t>laser science</a:t>
            </a:r>
            <a:endParaRPr lang="en-US" altLang="de-DE" sz="1600" dirty="0">
              <a:solidFill>
                <a:srgbClr val="1D599F"/>
              </a:solidFill>
            </a:endParaRPr>
          </a:p>
        </p:txBody>
      </p:sp>
      <p:pic>
        <p:nvPicPr>
          <p:cNvPr id="12294" name="Picture 6" descr="MBI0099p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8288" y="3860800"/>
            <a:ext cx="3276600" cy="2179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5" name="Text Box 5"/>
          <p:cNvSpPr txBox="1">
            <a:spLocks noChangeArrowheads="1"/>
          </p:cNvSpPr>
          <p:nvPr/>
        </p:nvSpPr>
        <p:spPr bwMode="auto">
          <a:xfrm>
            <a:off x="5724525" y="4532313"/>
            <a:ext cx="3168650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26987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1pPr>
            <a:lvl2pPr>
              <a:tabLst>
                <a:tab pos="26987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tabLst>
                <a:tab pos="26987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tabLst>
                <a:tab pos="26987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tabLst>
                <a:tab pos="26987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26987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26987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26987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26987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altLang="de-DE" sz="1600" b="1" dirty="0">
                <a:solidFill>
                  <a:srgbClr val="1D599F"/>
                </a:solidFill>
                <a:latin typeface="Arial" charset="0"/>
              </a:rPr>
              <a:t>        Participants: </a:t>
            </a:r>
          </a:p>
          <a:p>
            <a:pPr lvl="1"/>
            <a:r>
              <a:rPr lang="en-US" altLang="de-DE" sz="1400" dirty="0" smtClean="0">
                <a:solidFill>
                  <a:srgbClr val="1D599F"/>
                </a:solidFill>
                <a:latin typeface="Arial" charset="0"/>
              </a:rPr>
              <a:t>35 </a:t>
            </a:r>
            <a:r>
              <a:rPr lang="en-US" altLang="de-DE" sz="1400" dirty="0">
                <a:solidFill>
                  <a:srgbClr val="1D599F"/>
                </a:solidFill>
                <a:latin typeface="Arial" charset="0"/>
              </a:rPr>
              <a:t>laser infrastructures </a:t>
            </a:r>
          </a:p>
          <a:p>
            <a:pPr lvl="1"/>
            <a:r>
              <a:rPr lang="en-US" altLang="de-DE" sz="1400" dirty="0">
                <a:solidFill>
                  <a:srgbClr val="1D599F"/>
                </a:solidFill>
                <a:latin typeface="Arial" charset="0"/>
              </a:rPr>
              <a:t>  </a:t>
            </a:r>
            <a:r>
              <a:rPr lang="en-US" altLang="de-DE" sz="1400" dirty="0" smtClean="0">
                <a:solidFill>
                  <a:srgbClr val="1D599F"/>
                </a:solidFill>
                <a:latin typeface="Arial" charset="0"/>
              </a:rPr>
              <a:t>4 </a:t>
            </a:r>
            <a:r>
              <a:rPr lang="en-US" altLang="de-DE" sz="1400" dirty="0">
                <a:solidFill>
                  <a:srgbClr val="1D599F"/>
                </a:solidFill>
                <a:latin typeface="Arial" charset="0"/>
              </a:rPr>
              <a:t>subcontractors</a:t>
            </a:r>
          </a:p>
          <a:p>
            <a:pPr lvl="1"/>
            <a:r>
              <a:rPr lang="en-US" altLang="de-DE" sz="1400" dirty="0">
                <a:solidFill>
                  <a:srgbClr val="1D599F"/>
                </a:solidFill>
                <a:latin typeface="Arial" charset="0"/>
              </a:rPr>
              <a:t>  </a:t>
            </a:r>
            <a:r>
              <a:rPr lang="en-US" altLang="de-DE" sz="1400" dirty="0" smtClean="0">
                <a:solidFill>
                  <a:srgbClr val="1D599F"/>
                </a:solidFill>
                <a:latin typeface="Arial" charset="0"/>
              </a:rPr>
              <a:t>4 </a:t>
            </a:r>
            <a:r>
              <a:rPr lang="en-US" altLang="de-DE" sz="1400" dirty="0">
                <a:solidFill>
                  <a:srgbClr val="1D599F"/>
                </a:solidFill>
                <a:latin typeface="Arial" charset="0"/>
              </a:rPr>
              <a:t>associates</a:t>
            </a:r>
          </a:p>
          <a:p>
            <a:pPr lvl="1"/>
            <a:r>
              <a:rPr lang="en-US" altLang="de-DE" sz="1400" dirty="0">
                <a:solidFill>
                  <a:srgbClr val="1D599F"/>
                </a:solidFill>
                <a:latin typeface="Arial" charset="0"/>
                <a:sym typeface="Wingdings" pitchFamily="2" charset="2"/>
              </a:rPr>
              <a:t> from 22 European countries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</Words>
  <Application>Microsoft Office PowerPoint</Application>
  <PresentationFormat>Bildschirmpräsentation (4:3)</PresentationFormat>
  <Paragraphs>14</Paragraphs>
  <Slides>1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stozno</dc:creator>
  <cp:lastModifiedBy>Daniela Stozno</cp:lastModifiedBy>
  <cp:revision>19</cp:revision>
  <cp:lastPrinted>2020-09-03T10:55:28Z</cp:lastPrinted>
  <dcterms:created xsi:type="dcterms:W3CDTF">2015-02-24T14:10:06Z</dcterms:created>
  <dcterms:modified xsi:type="dcterms:W3CDTF">2020-09-03T10:58:48Z</dcterms:modified>
</cp:coreProperties>
</file>